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357166"/>
            <a:ext cx="79296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МКДОУ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Усть-Таркский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детский сад «Солнышко»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Игровой, познавательно-исследовательский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детей 2 младшей группы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мы подружились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овощами»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85852" y="6072206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Автор: воспитатель Райхерт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Светлана Геннадьевна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Усть-Тарка 2017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s://mmedia.ozone.ru/multimedia/1016536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6929486" cy="3060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проект овощи\DSCN01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857232"/>
            <a:ext cx="7572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был оформлен уголок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огородника, где были собраны различные  настольные игры, книги, дидактические  картинки и игрушки.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Помня о том, что обучение в младшем возрасте происходит опосредованно в увлекательной деятельности, мы часто использовали такую форму работы, как ситуативный разговор. Темы таких разговоров были различными. Например,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нам осень подарила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можно попасть в царство овощей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приготовить из картошки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Лакомство для зайчат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другие. В ходе самостоятельной деятельности детям были предложены  раскраски, трафареты и обводки по теме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5314950" cy="39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00034" y="642918"/>
            <a:ext cx="77153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картинки и иллюстрации, натуральные овощи для рассматривания,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организованы сюжетно-ролевые игры «Ждём гостей», «Овощной магазин», «Приготовим салат для куклы Кати».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Рисунок 12" descr="DSCN0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543"/>
            <a:ext cx="5643602" cy="4235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500042"/>
            <a:ext cx="778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художественно-творческой деятельности дети  с удовольствием раскрашивали картинки овощей, лепили и делали аппликацию.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1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214842" cy="33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проект овощи\DSCN01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3068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42910" y="785794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настольный театр,  дети обыгрывали сказку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/>
              <a:t> а также просмотрели мультфильмы «Весёлый огород» и «Полезные овощи».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0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9293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71472" y="571480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с воспитателем были прочитаны  сказка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Вершки и корешки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стихотворение   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Тувима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русские народные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песенки.</a:t>
            </a:r>
            <a:r>
              <a:rPr lang="ru-RU" sz="2000" dirty="0" smtClean="0"/>
              <a:t> В совместной деятельности   были организованы подвижная  игра «Перевези овощи», музыкальная игра «</a:t>
            </a:r>
            <a:r>
              <a:rPr lang="ru-RU" sz="2000" dirty="0" err="1" smtClean="0"/>
              <a:t>Хороводная-огородная</a:t>
            </a:r>
            <a:r>
              <a:rPr lang="ru-RU" sz="2000" dirty="0" smtClean="0"/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643182"/>
            <a:ext cx="428628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проект овощи\DSCN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389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0034" y="785794"/>
            <a:ext cx="80010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понравилась детям дидактическая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Угадай на вкус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они с удовольствием пробовали овощи и угадывали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929354" cy="468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Разнообразило нашу деятельность во время проекта  наблюдение за прорастанием лука. В тот день, когда в нашем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появился Лучок, мы организовали совместную деятельность по его посадке. Детям была показана настоящая луковица, которую мы рассмотрели и  поставили в стаканчик с водой.  А чтобы  у детей вызвать больший интерес к наблюдению, мы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оживили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Луковку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сделали ей смешную рожицу, из пластилина вылепили глазки, носик и ротик.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Каково же было удивление детей, когда к концу проекта  они увидели у лука выросшие корешки. Много радости им доставили и зелёные листья-пёрышки, которые они скушали за обедом.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3" name="Рисунок 19" descr="DSCN0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928868" cy="321471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14810" y="3071810"/>
            <a:ext cx="49291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узнали о пользе лука и его «брата» чесночка, о том, что  они борются с микробами и их необходимо кушать, чтобы не болеть. Целью  данного наблюдения  было    формирование первичных представлений о том, что растение  живое,  и  что    для роста ему необходимы  -   свет, тепло и вода. Также дети увидели, что во время роста оно меняется – появляются корешки и листики.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7224" y="642918"/>
            <a:ext cx="7072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прогулке дети  посетили огород и своими глазами увидели,  как растут овощи.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3" name="Рисунок 21" descr="DSCN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862" y="1643050"/>
            <a:ext cx="6596914" cy="4937226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Итоговым мероприятием было развлечение для детей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гостях у бабушки Наташи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котором  дети с удовольствием  играли на музыкальных инструментах, отгадывали загадки. Сюрпризным моментом был приход главного героя проекта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Морковки, которая принесла им корзинку с  угощением.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286280" cy="348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проект овощи\DSCN0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596" y="714356"/>
            <a:ext cx="821537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Актуальность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Все мы знаем,  что влияние питания на состояние человека огромно. Считается общеизвестным фактом, что пища является одним из важнейших факторов окружающей среды, влияющих на наше здоровье,  работоспособность, умственное и физическое развитие и долголетие. Ещё Гиппократ, живший в древней Греции, сказал следующее: «Зачастую, отец болезни неизвестен, но мать её – это пища». Согласно ФГОС, одной из главных задач в дошкольном образовании является забота о сохранении и укреплении здоровья детей, формирование у них элементарных представлений о здоровом образе жизни, воспитание у них элементарных полезных привычек, в том числе, привычки к здоровому питанию. Стоит всего лишь задуматься о здоровом питании ребёнка, как сразу возникает мысль о пользе овощей и фруктов для человеческого организма. Все понимают, что они являются важной составляющей правильного питания.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28596" y="285729"/>
            <a:ext cx="82868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проекта также была организована работа с родителями. Организация питания в детском саду должна сочетаться с правильным питанием ребёнка в семье. Поэтому мы старались убедить родителей  в том, чтобы рацион питания детей дома был обогащён свежими овощами.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говорили о том, что овощи необходимы для нормального роста и развития. Для этого были подготовлены и проведены   беседы и консультации: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Хороший аппетит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Свежие овощи - главный источник витаминов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 проект овощи\DSCN0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проект овощи\DSCN0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5720" y="550070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родители  изготовили  поделки овощей своими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Кто-то сшил, кто-то связал  - овощи получились разнообразные,  и  они доставили много удовольствия детям в  самостоятельной игре. В конце проекта была оформлена выставка </a:t>
            </a:r>
            <a:r>
              <a:rPr lang="ru-RU" sz="20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 нас огород, в нём что хочешь,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42910" y="857232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реализации проекта, я заметила, что  у детей произошли позитивные сдвиги в эмоциональной сфере, а так же улучшился аппетит и  повысился интерес к познанию. Дети с желанием стали кушать овощные блюда, следовательно, это укрепит их здоровье. Данный проект помог и родителям сблизиться не только со своими детьми, но и  друг с другом. В процессе общения они помогали друг другу советами, делились опытом в приучении детей к здоровой пище.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9" name="Picture 3" descr="https://mamysik.ru/images/stories/mamin_ugolok/3/dos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4945647" cy="321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928670"/>
            <a:ext cx="592935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у детей представление об овощах, их вкусовых качествах и значимости для организма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детей с разными овощами, как и где они растут, что из них готовят и чем они полезны.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Привлечь детей к активному участию в дидактических играх, играх забавах, игровых ситуациях, связанных с темой «Овощи».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обстановку, формирующую у детей положительное отношение к блюдам из овощей.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Убедить родителей в изменении подхода к организации питания в домашних условиях, вовлечь в совместную деятельность по проведению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http://domik-v-internete.ru/wp-content/uploads/2012/02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0%BE%D1%89%D0%B0-%D0%BC%D0%BE%D1%80%D0%BA%D0%BE%D0%B2%D0%B8.-%D0%9C%D0%B0%D1%81%D0%BA%D0%B0-%D0%BC%D0%BE%D1%80%D0%BA%D0%BE%D0%B2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42984"/>
            <a:ext cx="2714644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Этапы реализации проекта: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целеполагание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(выявление проблемы, определение цели и задач);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материала по теме в различных источниках;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разработка проекта, поиск решения задач проекта;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этап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(практическая деятельность по решению проблемы, планирование совместной деятельности).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материала по теме «Овощи» в образовательной деятельности;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пособий и дидактических игр по теме «Овощи»;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планирование деятельности в режимные моменты (практические упражнения, дидактические игры, чтение художественной литературы);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организация работы по сказке «Почему загрустила морковка?», сочинение сказок об овощах, создание книги «Дружные овощи»;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объёмных овощей своими руками;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просмотр мультфильмов «Весёлый огород», «Полезные овощи»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с родителями  (привлечение родителей к участию в сказке «Почему загрустила морковка?», консультации,  советы доктора Айболита по питанию детей;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итоговое мероприятие – развлечение «В гостях у бабушки Наташи».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подведение итогов проекта;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представление проекта на педагогическом совете.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hovrashok.com.ua/images/Nov/02/3aa70ecd03a7f2f95a310e9dd472d16c/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648" y="5528693"/>
            <a:ext cx="1784070" cy="1329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285729"/>
            <a:ext cx="835824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Реализация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Настоящей находкой проекта стала сказка «Почему загрустила морковка?». Данная сказка позволила объединить всю неделю одним сюжетом и сделать разговор об овощах увлекательным и продолжительным. В групповой комнате на магнитной доске был оформлен «огород», над которым ярко светило солнышко. И вот, в понедельник утром, когда дети пришли в детский сад после выходных, они обнаружили, что в «огороде» появилась грустная морковка. Организуя ситуативный разговор, мы с детьми выясняли,  почему же морковка грустная?  И пришли к выводу, что  ей одной скучно. Хорошо бы было, если бы у неё появились друзья. В течение дня мы с детьми поговорили о том, что  растёт в огороде, кто за ним ухаживает и охраняет, вспомнили известные им овощи и стали ждать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://lib-pk.ru/upload/000/u5/012/5ab2a7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352934"/>
            <a:ext cx="4572032" cy="250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85720" y="214290"/>
            <a:ext cx="821537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Каково же было удивление детей, когда на следующее утро, рядом с морковкой они увидели  Лучок и Чесночок, потом появилась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Помидорка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Рисунок 1" descr="DSCN0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928670"/>
            <a:ext cx="4244173" cy="3179126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4282" y="407194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Морковка уже немного улыбалась. Каждый день в группе появилась новая мягкая игрушка и  малыши  с удовольствием  играли с ней. В течении недели дети посмотрели театрализованную сказку «Сказочное путешествие овощей»,  разучили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…»,  а на обед детям  готовили овощные салаты.  Детям было  интересно и они  ждали следующего дня.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 течение недели рядом с Морковкой оказались – Помидор, Лучок и Чесночок,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Свёколка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Капустка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конце недели главная героиня улыбалась в кругу друзей.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проект овощи\DSCN0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9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28596" y="357166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Подружиться с овощами нам помог и кукольный театр, для которого были сшиты овощи-куклы.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Рисунок 4" descr="Проекты 2 Младшая груп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71546"/>
            <a:ext cx="5400675" cy="200977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00034" y="3071810"/>
            <a:ext cx="785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Объёмные овощи получились яркие, интересные и сразу привлекли внимание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проект овощи\DSCN02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571744"/>
            <a:ext cx="421484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500042"/>
            <a:ext cx="80010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стали любимыми игрушками, благодаря которым мы разыгрывали игры-инсценировки,  придумывали сказки и  рассказывали уже знакомые. В процессе проекта нами  были собраны и сочинены различные сказки, которые поселились в самодельной книжке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Дружные овощи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C:\Users\User\Desktop\проект как мы с овощами подружились\фото проект овощи\DSCN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143404" cy="35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проект овощи\DSCN0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проекта были созданы и изготовлены новые  дидактические игры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по корзинкам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«Овощное лото»,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удесный мешочек», «Перчатка-помощница»,</a:t>
            </a:r>
            <a:r>
              <a:rPr lang="ru-RU" sz="2000" dirty="0" smtClean="0"/>
              <a:t> </a:t>
            </a:r>
            <a:r>
              <a:rPr lang="ru-RU" sz="2000" dirty="0" smtClean="0"/>
              <a:t>«Вершки и корешки», цель </a:t>
            </a:r>
            <a:r>
              <a:rPr lang="ru-RU" sz="2000" dirty="0" smtClean="0"/>
              <a:t>которых  закреплять умение узнавать овощи, называть их, определять цвет и размер; обследовать их с помощью тактильных ощущений, отгадывать овощи по словесному описанию. Подобные игры развивают зрительное внимание, речь и  память.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фото проект овощи\DSCN0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34289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проект овощи\DSCN02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86190"/>
            <a:ext cx="335758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1522</Words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12</cp:revision>
  <dcterms:created xsi:type="dcterms:W3CDTF">2018-04-15T15:50:24Z</dcterms:created>
  <dcterms:modified xsi:type="dcterms:W3CDTF">2018-04-15T17:55:20Z</dcterms:modified>
</cp:coreProperties>
</file>