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"/>
            <a:ext cx="5904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2287499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"/>
            <a:ext cx="61206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5013604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"/>
            <a:ext cx="60486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3183963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9766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3474328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озр. особенности 3-4 лет\image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0"/>
            <a:ext cx="600079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озр. особенности 3-4 лет\image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0"/>
            <a:ext cx="592935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озр. особенности 3-4 лет\image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0"/>
            <a:ext cx="585791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Света</cp:lastModifiedBy>
  <cp:revision>7</cp:revision>
  <dcterms:created xsi:type="dcterms:W3CDTF">2017-09-07T02:01:28Z</dcterms:created>
  <dcterms:modified xsi:type="dcterms:W3CDTF">2017-09-07T07:21:59Z</dcterms:modified>
</cp:coreProperties>
</file>