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57" r:id="rId3"/>
    <p:sldId id="259" r:id="rId4"/>
    <p:sldId id="264" r:id="rId5"/>
    <p:sldId id="269" r:id="rId6"/>
    <p:sldId id="270" r:id="rId7"/>
    <p:sldId id="271" r:id="rId8"/>
    <p:sldId id="272" r:id="rId9"/>
    <p:sldId id="273" r:id="rId10"/>
    <p:sldId id="261" r:id="rId11"/>
    <p:sldId id="262" r:id="rId12"/>
    <p:sldId id="263" r:id="rId13"/>
    <p:sldId id="267" r:id="rId14"/>
    <p:sldId id="275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81A72-754D-4C86-B86E-C3FCF8B0EB74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73254-731B-48EE-86C2-1A8E1D690D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73254-731B-48EE-86C2-1A8E1D690DE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ou48.krasnoturinsk.org/images/260248_html_m37714aca.jpg"/>
          <p:cNvPicPr>
            <a:picLocks noChangeAspect="1" noChangeArrowheads="1"/>
          </p:cNvPicPr>
          <p:nvPr/>
        </p:nvPicPr>
        <p:blipFill>
          <a:blip r:embed="rId2"/>
          <a:srcRect l="4687" r="3125" b="4598"/>
          <a:stretch>
            <a:fillRect/>
          </a:stretch>
        </p:blipFill>
        <p:spPr bwMode="auto">
          <a:xfrm>
            <a:off x="928662" y="1231724"/>
            <a:ext cx="7244478" cy="469760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643578"/>
            <a:ext cx="8929718" cy="1000132"/>
          </a:xfrm>
        </p:spPr>
        <p:txBody>
          <a:bodyPr>
            <a:normAutofit fontScale="85000"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Тема: «Игра в жизни ребёнка»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214290"/>
            <a:ext cx="4530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Родительское собрание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alibri" pitchFamily="34" charset="0"/>
              </a:rPr>
              <a:t>во 2 младшей группе</a:t>
            </a:r>
            <a:endParaRPr lang="ru-RU" sz="32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Конструктивные игры  </a:t>
            </a:r>
            <a:r>
              <a:rPr lang="ru-RU" sz="2400" dirty="0" smtClean="0">
                <a:latin typeface="Calibri" pitchFamily="34" charset="0"/>
              </a:rPr>
              <a:t>направляют внимание ребёнка на разные виды строительства, содействуют приобретению конструкторских навыков организации, привлечению их к трудовой деятельности.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В строительных играх проявляется двигательная активность, развивается координация движений, мелких мышц рук, глазомера. Используются образцы, схемы. В постройки вносятся игрушки, происходит обыгрывание.</a:t>
            </a:r>
            <a:br>
              <a:rPr lang="ru-RU" sz="2400" dirty="0" smtClean="0"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pic>
        <p:nvPicPr>
          <p:cNvPr id="7170" name="Picture 2" descr="https://i.mycdn.me/image?id=855722208371&amp;t=52&amp;plc=WEB&amp;tkn=*5ZTFj-3Qu9sOWbfmg1n0QHfcXi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86124"/>
            <a:ext cx="3357586" cy="3357587"/>
          </a:xfrm>
          <a:prstGeom prst="rect">
            <a:avLst/>
          </a:prstGeom>
          <a:noFill/>
        </p:spPr>
      </p:pic>
      <p:pic>
        <p:nvPicPr>
          <p:cNvPr id="7172" name="Picture 4" descr="https://i.mycdn.me/image?id=853767680371&amp;t=52&amp;plc=WEB&amp;tkn=*x_MoIUyFTKFo2-C4D4ftP4aMJn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3429023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14290"/>
            <a:ext cx="84296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Игры-экспериментирования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водой, песком, окружающими предметами из разного материала доставляют детям много радости, развивают мыслительные процессы, учат рассуждать, делать простейшие выводы, воспитывают любовь к природе.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4818" name="Picture 2" descr="F:\работа в 1 мл гр 2016г\фото 1 мл гр\Для Светы\IMG_20161013_100531.jpg"/>
          <p:cNvPicPr>
            <a:picLocks noChangeAspect="1" noChangeArrowheads="1"/>
          </p:cNvPicPr>
          <p:nvPr/>
        </p:nvPicPr>
        <p:blipFill>
          <a:blip r:embed="rId2" cstate="print"/>
          <a:srcRect r="8593"/>
          <a:stretch>
            <a:fillRect/>
          </a:stretch>
        </p:blipFill>
        <p:spPr bwMode="auto">
          <a:xfrm>
            <a:off x="1928794" y="2104648"/>
            <a:ext cx="5286412" cy="43375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работа в 1 мл гр 2016г\фото 1 мл гр\фото 1 мл гр\DSC03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04051"/>
            <a:ext cx="4071934" cy="3053949"/>
          </a:xfrm>
          <a:prstGeom prst="rect">
            <a:avLst/>
          </a:prstGeom>
          <a:noFill/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14282" y="0"/>
            <a:ext cx="864399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Подвижные игры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средство физического воспитания детей. Они дают возможность развивать и совершенствовать их движения, упражняться в беге, прыжках, лазанье, бросанье, ловле и т.д. Большое влияние подвижные игры оказывают также на нервно-психическое развитие ребенка, формирование важных качеств личности. Они вызывают положительные эмоции. В этих играх развивается воля, сообразительность, смелость, быстрота реакций. Совместные действия в играх сближают детей, доставляют им радость от преодоления трудностей и достижения успеха.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3795" name="Picture 3" descr="F:\работа в 1 мл гр 2016г\фото 1 мл гр\Для Светы\IMG_20160909_105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00438"/>
            <a:ext cx="4190998" cy="3143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010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</a:rPr>
              <a:t>Дидактическая игра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одновременно является формой обучения, наиболее характерной для маленьких детей, развивает самостоятельность и активность мышления и речи у детей. Дети учатся играть вместе, регулируют свое поведение. Развивается усидчивость, чувство справедливости, 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дети закрепляют </a:t>
            </a:r>
            <a:r>
              <a:rPr lang="ru-RU" sz="2400" b="1" dirty="0" err="1" smtClean="0">
                <a:solidFill>
                  <a:srgbClr val="0070C0"/>
                </a:solidFill>
                <a:latin typeface="Calibri" pitchFamily="34" charset="0"/>
              </a:rPr>
              <a:t>сенсорику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 – цвет, форму, обобщающие понятия.</a:t>
            </a: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35841" name="Picture 1" descr="F:\работа в 1 мл гр 2016г\фото 1 мл гр\Для Светы\IMG_20161028_17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143248"/>
            <a:ext cx="4000496" cy="3000372"/>
          </a:xfrm>
          <a:prstGeom prst="rect">
            <a:avLst/>
          </a:prstGeom>
          <a:noFill/>
        </p:spPr>
      </p:pic>
      <p:pic>
        <p:nvPicPr>
          <p:cNvPr id="35842" name="Picture 2" descr="F:\работа в 1 мл гр 2016г\фото проект\DSCN07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143248"/>
            <a:ext cx="4000496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00034" y="428604"/>
            <a:ext cx="80010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Народные игры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это игры, пришедшие к нам из очень давних времён и построенные с учетом этнических особенностей. Они – неотъемлемая часть жизни ребенка в современном обществе, дающая возможность усвоить общечеловеческие ценности. Развивающий потенциал этих игр обеспечивается не только наличием соответствующих игрушек, но и особой творческой аурой, которую должен создать взрослый.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0" name="Picture 2" descr="F:\работа в 1 мл гр 2016г\фото 1 мл гр\фото 1 мл гр\DSCN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3071810"/>
            <a:ext cx="4762500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0034" y="214290"/>
            <a:ext cx="785818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Совместные игры родителей с детьми духовно и эмоционально обогащают детей, удовлетворяют потребность в общении с близкими людьми, укрепляют веру в свои силы.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 надеемся, что дома вечерами, в выходные дни вы, уважаемые родители, будете создавать условия и принимать участие в играх своих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1" name="Picture 3" descr="https://tlum.ru/uploads/6d108c4b3d439d80f46eb65cedbfe4d0aef8269cd05beceb72c0ff66ec2c39f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00307"/>
            <a:ext cx="6120356" cy="4357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nz45.edu.vn.ua/wp-content/uploads/2015/02/0_8211e_fc54a5ff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5572164" cy="435769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4286256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alibri" pitchFamily="34" charset="0"/>
              </a:rPr>
              <a:t>Игра</a:t>
            </a: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 – это особый вид предметной деятельности, в основе которой лежит осознание ребенком мира предметов и человеческих отношений. Для ребенка дошкольного возраста игра является ведущей деятельностью, в которой проходит его психологическое развитие, формируется личность в целом.</a:t>
            </a:r>
            <a:b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cegdaprazdnik.ru/uploads/posts/2014-11/1417067811_1.jpg"/>
          <p:cNvPicPr>
            <a:picLocks noChangeAspect="1" noChangeArrowheads="1"/>
          </p:cNvPicPr>
          <p:nvPr/>
        </p:nvPicPr>
        <p:blipFill>
          <a:blip r:embed="rId2"/>
          <a:srcRect b="10000"/>
          <a:stretch>
            <a:fillRect/>
          </a:stretch>
        </p:blipFill>
        <p:spPr bwMode="auto">
          <a:xfrm>
            <a:off x="214282" y="2056646"/>
            <a:ext cx="4548218" cy="42298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1714489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«Что такое хорошая игрушка?»</a:t>
            </a:r>
            <a:b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-  безопасная,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 соответствующая возрасту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- похожа на «оригинал» 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  достаточно прочная.</a:t>
            </a:r>
            <a:b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 Чем разнообразнее игрушки, тем интереснее игра малышей. Но разнообразие не означает их изобилие.</a:t>
            </a:r>
            <a:b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</a:br>
            <a:endParaRPr lang="ru-RU" sz="24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Одним из важных педагогических условий, способствующих развитию игры маленького ребёнка, является подбор игрушек по возрасту. </a:t>
            </a:r>
            <a:endParaRPr lang="ru-RU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ihailova-ma-ds20himki.edumsko.ru/uploads/3000/10125/persona/articles/.thumbs/20_luk.jpg?1502459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643438" cy="458985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29124" y="1071546"/>
            <a:ext cx="47148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libri" pitchFamily="34" charset="0"/>
              </a:rPr>
              <a:t>• Сюжетно-образные (изображающие людей, животных, предметы труда и быта)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• Двигательные (каталки, коляски, спортивные игрушки)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• Строительные наборы (деревянные геометрические формы)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• Дидактические (разборные башенки, пирамидки, настольно-печатные игры, мозаики и т.п.)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• Игрушки-забавы</a:t>
            </a:r>
            <a:br>
              <a:rPr lang="ru-RU" sz="2400" dirty="0" smtClean="0">
                <a:latin typeface="Calibri" pitchFamily="34" charset="0"/>
              </a:rPr>
            </a:br>
            <a:r>
              <a:rPr lang="ru-RU" sz="2400" dirty="0" smtClean="0">
                <a:latin typeface="Calibri" pitchFamily="34" charset="0"/>
              </a:rPr>
              <a:t>• </a:t>
            </a:r>
            <a:r>
              <a:rPr lang="ru-RU" sz="2400" dirty="0" err="1" smtClean="0">
                <a:latin typeface="Calibri" pitchFamily="34" charset="0"/>
              </a:rPr>
              <a:t>Полуготовые</a:t>
            </a:r>
            <a:r>
              <a:rPr lang="ru-RU" sz="2400" dirty="0" smtClean="0">
                <a:latin typeface="Calibri" pitchFamily="34" charset="0"/>
              </a:rPr>
              <a:t> игрушки, которые можно доделать самому ребенку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289"/>
            <a:ext cx="8358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</a:rPr>
              <a:t>Детям следует приобретать игрушки разных видов: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285728"/>
            <a:ext cx="81439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Покупая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игрушки, обращайте внимание не только на их новизну, привлекательность и  стоимость. Главное при покупке игрушки – их педагогическая целесообразность.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</a:rPr>
              <a:t>Необходимо  помнить, что все, кроме любимой игрушки следует периодически менять и обновлять.</a:t>
            </a:r>
            <a:r>
              <a:rPr lang="ru-RU" sz="2400" dirty="0" smtClean="0">
                <a:latin typeface="Calibri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290" name="Picture 2" descr="http://itd2.mycdn.me/image?id=851220057514&amp;t=20&amp;plc=WEB&amp;tkn=*VMABmT7mWo81UKzJeUDDLaeTkj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6297230" cy="44710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500042"/>
            <a:ext cx="80724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 разнообразнее виды игрушек у ребенка, тем разнообразнее его игры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00174"/>
            <a:ext cx="41434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Игры  делятся на несколько видов: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70C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творческие  игры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игры-эксперименты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Calibri" pitchFamily="34" charset="0"/>
                <a:cs typeface="Times New Roman" pitchFamily="18" charset="0"/>
              </a:rPr>
              <a:t> дидактические игры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подвижные игры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- народные</a:t>
            </a:r>
            <a:r>
              <a:rPr lang="ru-RU" sz="2400" dirty="0" smtClean="0">
                <a:latin typeface="Calibri" pitchFamily="34" charset="0"/>
                <a:cs typeface="Arial" pitchFamily="34" charset="0"/>
              </a:rPr>
              <a:t> </a:t>
            </a:r>
            <a:endParaRPr lang="ru-RU" sz="2400" dirty="0"/>
          </a:p>
        </p:txBody>
      </p:sp>
      <p:pic>
        <p:nvPicPr>
          <p:cNvPr id="11266" name="Picture 2" descr="http://i2.wp.com/dslenok.yam76.ru/wp-content/uploads/2017/08/i-e1502396884346.jpg?fit=1000%2C7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143116"/>
            <a:ext cx="5571440" cy="43957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14290"/>
            <a:ext cx="4655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</a:rPr>
              <a:t>Творческие игры</a:t>
            </a:r>
            <a:endParaRPr lang="ru-RU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857232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Режиссерские игры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</a:rPr>
              <a:t>– </a:t>
            </a:r>
            <a:r>
              <a:rPr lang="ru-RU" sz="2400" dirty="0" err="1" smtClean="0">
                <a:latin typeface="Calibri" pitchFamily="34" charset="0"/>
              </a:rPr>
              <a:t>игры</a:t>
            </a:r>
            <a:r>
              <a:rPr lang="ru-RU" sz="2400" dirty="0" smtClean="0">
                <a:latin typeface="Calibri" pitchFamily="34" charset="0"/>
              </a:rPr>
              <a:t> с макетами разной тематики (дети манипулируют мелкими игрушками, сочиняют сказки, обыгрывают). «Улица города», «Ферма», «В гостях у сказки».</a:t>
            </a:r>
            <a:br>
              <a:rPr lang="ru-RU" sz="2400" dirty="0" smtClean="0">
                <a:latin typeface="Calibri" pitchFamily="34" charset="0"/>
              </a:rPr>
            </a:br>
            <a:endParaRPr lang="ru-RU" sz="2400" dirty="0">
              <a:latin typeface="Calibri" pitchFamily="34" charset="0"/>
            </a:endParaRPr>
          </a:p>
        </p:txBody>
      </p:sp>
      <p:pic>
        <p:nvPicPr>
          <p:cNvPr id="5" name="Picture 1" descr="F:\работа в 1 мл гр 2016г\фото 1 мл гр\фото 1 мл гр\DSCN0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3886227" cy="3000396"/>
          </a:xfrm>
          <a:prstGeom prst="rect">
            <a:avLst/>
          </a:prstGeom>
          <a:noFill/>
        </p:spPr>
      </p:pic>
      <p:pic>
        <p:nvPicPr>
          <p:cNvPr id="6" name="Picture 2" descr="F:\работа во 2 мл гр\проект как мы с овощами подружились\фото проект овощи\DSCN0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571744"/>
            <a:ext cx="3881465" cy="2982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Calibri" pitchFamily="34" charset="0"/>
              </a:rPr>
              <a:t>Сюжетно – ролевые игры</a:t>
            </a:r>
            <a:r>
              <a:rPr lang="ru-RU" sz="2400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  <a:r>
              <a:rPr lang="ru-RU" sz="2400" dirty="0" smtClean="0">
                <a:latin typeface="Calibri" pitchFamily="34" charset="0"/>
              </a:rPr>
              <a:t>В этих играх дети воспроизводят в ролях всё то, что они видят вокруг себя в жизни и деятельности взрослых. Дети подражают взрослым, их поступкам, манерам общаться, трудовым действиям и все это они переносят в свои игры. К 4 годам сюжетно-ролевая игра становиться основным видом деятельности детей. В играх развивается творчество, фантазия, воображение, речевые навыки. Здесь очень важна игровая среда и атрибуты. 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1026" name="Picture 2" descr="F:\работа в 1 мл гр 2016г\фото 1 мл гр\фото 1 мл гр\DSC03301.JPG"/>
          <p:cNvPicPr>
            <a:picLocks noChangeAspect="1" noChangeArrowheads="1"/>
          </p:cNvPicPr>
          <p:nvPr/>
        </p:nvPicPr>
        <p:blipFill>
          <a:blip r:embed="rId2" cstate="print"/>
          <a:srcRect l="12574"/>
          <a:stretch>
            <a:fillRect/>
          </a:stretch>
        </p:blipFill>
        <p:spPr bwMode="auto">
          <a:xfrm>
            <a:off x="285720" y="3500438"/>
            <a:ext cx="3476683" cy="3143249"/>
          </a:xfrm>
          <a:prstGeom prst="rect">
            <a:avLst/>
          </a:prstGeom>
          <a:noFill/>
        </p:spPr>
      </p:pic>
      <p:pic>
        <p:nvPicPr>
          <p:cNvPr id="1027" name="Picture 3" descr="F:\работа в 1 мл гр 2016г\фото 1 мл гр\Для Светы\IMG_20161028_172810.jpg"/>
          <p:cNvPicPr>
            <a:picLocks noChangeAspect="1" noChangeArrowheads="1"/>
          </p:cNvPicPr>
          <p:nvPr/>
        </p:nvPicPr>
        <p:blipFill>
          <a:blip r:embed="rId3" cstate="print"/>
          <a:srcRect r="15385"/>
          <a:stretch>
            <a:fillRect/>
          </a:stretch>
        </p:blipFill>
        <p:spPr bwMode="auto">
          <a:xfrm>
            <a:off x="3214678" y="3286124"/>
            <a:ext cx="3143272" cy="3286148"/>
          </a:xfrm>
          <a:prstGeom prst="rect">
            <a:avLst/>
          </a:prstGeom>
          <a:noFill/>
        </p:spPr>
      </p:pic>
      <p:pic>
        <p:nvPicPr>
          <p:cNvPr id="1029" name="Picture 5" descr="https://i.mycdn.me/image?id=861659042327&amp;t=52&amp;plc=WEB&amp;tkn=*0M-suT36jQSoLUD8czjYBRBOK0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2928934"/>
            <a:ext cx="3143271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214290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Театрализованная игра или игры-драматизации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появляются в определенный период, как бы вырастают из сюжетно-ролевой. Детям становится интересно основывать игру на литературных произведениях, раскрывая свои чувства, совершать желаемые поступки, разыгрывать сказочные сюжеты, придумывать истории.</a:t>
            </a: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Эти игры  помогают лучше усваивать содержание произведений. У детей чаще всего основой театрализации являются сказки. Используются разные виды театра: пальчиковый, </a:t>
            </a:r>
            <a:r>
              <a:rPr lang="ru-RU" sz="2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би-ба-бо</a:t>
            </a:r>
            <a:r>
              <a:rPr lang="ru-RU" sz="2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настольный. </a:t>
            </a:r>
            <a:endParaRPr lang="ru-RU" sz="2400" dirty="0" smtClean="0"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F:\работа во 2 мл гр\проект как мы с овощами подружились\фото проект овощи\DSCN00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3643314"/>
            <a:ext cx="4143404" cy="2857520"/>
          </a:xfrm>
          <a:prstGeom prst="rect">
            <a:avLst/>
          </a:prstGeom>
          <a:noFill/>
        </p:spPr>
      </p:pic>
      <p:pic>
        <p:nvPicPr>
          <p:cNvPr id="4" name="Picture 3" descr="F:\работа в 1 мл гр 2016г\фото проект\DSCN0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643314"/>
            <a:ext cx="3857652" cy="28932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618</Words>
  <PresentationFormat>Экран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во 2 младшей группе </dc:title>
  <dc:creator>Света</dc:creator>
  <cp:lastModifiedBy>Света</cp:lastModifiedBy>
  <cp:revision>27</cp:revision>
  <dcterms:created xsi:type="dcterms:W3CDTF">2018-03-19T02:11:36Z</dcterms:created>
  <dcterms:modified xsi:type="dcterms:W3CDTF">2018-04-04T17:10:04Z</dcterms:modified>
</cp:coreProperties>
</file>